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568952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39552" y="5373216"/>
            <a:ext cx="46103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dirty="0">
                <a:solidFill>
                  <a:srgbClr val="FFFF00"/>
                </a:solidFill>
              </a:rPr>
              <a:t>Texto base: Romanos 3:23</a:t>
            </a:r>
          </a:p>
        </p:txBody>
      </p:sp>
    </p:spTree>
    <p:extLst>
      <p:ext uri="{BB962C8B-B14F-4D97-AF65-F5344CB8AC3E}">
        <p14:creationId xmlns:p14="http://schemas.microsoft.com/office/powerpoint/2010/main" val="2326608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  <a:solidFill>
            <a:srgbClr val="002060"/>
          </a:solidFill>
        </p:spPr>
        <p:txBody>
          <a:bodyPr>
            <a:normAutofit fontScale="90000"/>
          </a:bodyPr>
          <a:lstStyle/>
          <a:p>
            <a:r>
              <a:rPr lang="es-CO" sz="3100" b="1" dirty="0" smtClean="0">
                <a:solidFill>
                  <a:srgbClr val="FFFF00"/>
                </a:solidFill>
                <a:latin typeface="Agency FB" pitchFamily="34" charset="0"/>
              </a:rPr>
              <a:t>Objetivo de este tema es el de que nos convenzamos de que  somos pecadores </a:t>
            </a:r>
            <a:r>
              <a:rPr lang="es-CO" sz="3100" b="1" dirty="0">
                <a:solidFill>
                  <a:srgbClr val="FFFF00"/>
                </a:solidFill>
                <a:latin typeface="Agency FB" pitchFamily="34" charset="0"/>
              </a:rPr>
              <a:t>y </a:t>
            </a:r>
            <a:br>
              <a:rPr lang="es-CO" sz="3100" b="1" dirty="0">
                <a:solidFill>
                  <a:srgbClr val="FFFF00"/>
                </a:solidFill>
                <a:latin typeface="Agency FB" pitchFamily="34" charset="0"/>
              </a:rPr>
            </a:br>
            <a:r>
              <a:rPr lang="es-CO" sz="3100" b="1" dirty="0" smtClean="0">
                <a:solidFill>
                  <a:srgbClr val="FFFF00"/>
                </a:solidFill>
                <a:latin typeface="Agency FB" pitchFamily="34" charset="0"/>
              </a:rPr>
              <a:t>estamos necesitados </a:t>
            </a:r>
            <a:r>
              <a:rPr lang="es-CO" sz="3100" b="1" dirty="0">
                <a:solidFill>
                  <a:srgbClr val="FFFF00"/>
                </a:solidFill>
                <a:latin typeface="Agency FB" pitchFamily="34" charset="0"/>
              </a:rPr>
              <a:t>de la salvación, que </a:t>
            </a:r>
            <a:r>
              <a:rPr lang="es-CO" sz="3100" b="1" dirty="0" smtClean="0">
                <a:solidFill>
                  <a:srgbClr val="FFFF00"/>
                </a:solidFill>
                <a:latin typeface="Agency FB" pitchFamily="34" charset="0"/>
              </a:rPr>
              <a:t>nos demos cuenta </a:t>
            </a:r>
            <a:r>
              <a:rPr lang="es-CO" sz="3100" b="1" dirty="0">
                <a:solidFill>
                  <a:srgbClr val="FFFF00"/>
                </a:solidFill>
                <a:latin typeface="Agency FB" pitchFamily="34" charset="0"/>
              </a:rPr>
              <a:t>que ningún ser humano </a:t>
            </a:r>
            <a:r>
              <a:rPr lang="es-CO" sz="3100" b="1" dirty="0" smtClean="0">
                <a:solidFill>
                  <a:srgbClr val="FFFF00"/>
                </a:solidFill>
                <a:latin typeface="Agency FB" pitchFamily="34" charset="0"/>
              </a:rPr>
              <a:t>nos </a:t>
            </a:r>
            <a:r>
              <a:rPr lang="es-CO" sz="3100" b="1" dirty="0">
                <a:solidFill>
                  <a:srgbClr val="FFFF00"/>
                </a:solidFill>
                <a:latin typeface="Agency FB" pitchFamily="34" charset="0"/>
              </a:rPr>
              <a:t>puede </a:t>
            </a:r>
            <a:br>
              <a:rPr lang="es-CO" sz="3100" b="1" dirty="0">
                <a:solidFill>
                  <a:srgbClr val="FFFF00"/>
                </a:solidFill>
                <a:latin typeface="Agency FB" pitchFamily="34" charset="0"/>
              </a:rPr>
            </a:br>
            <a:r>
              <a:rPr lang="es-CO" sz="3100" b="1" dirty="0">
                <a:solidFill>
                  <a:srgbClr val="FFFF00"/>
                </a:solidFill>
                <a:latin typeface="Agency FB" pitchFamily="34" charset="0"/>
              </a:rPr>
              <a:t>quitar el pecado, que es causa de todos los males</a:t>
            </a:r>
            <a:r>
              <a:rPr lang="es-CO" b="1" dirty="0">
                <a:solidFill>
                  <a:srgbClr val="FFFF00"/>
                </a:solidFill>
                <a:latin typeface="Agency FB" pitchFamily="34" charset="0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852936"/>
            <a:ext cx="8280920" cy="3698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6083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  <a:solidFill>
            <a:srgbClr val="002060"/>
          </a:solidFill>
        </p:spPr>
        <p:txBody>
          <a:bodyPr>
            <a:normAutofit fontScale="90000"/>
          </a:bodyPr>
          <a:lstStyle/>
          <a:p>
            <a:r>
              <a:rPr lang="es-CO" b="1" dirty="0">
                <a:solidFill>
                  <a:schemeClr val="bg1"/>
                </a:solidFill>
                <a:latin typeface="Agency FB" pitchFamily="34" charset="0"/>
              </a:rPr>
              <a:t>Y vio Dios todo lo que había hecho, y he aquí que era bueno en gran </a:t>
            </a:r>
            <a:r>
              <a:rPr lang="es-CO" b="1" dirty="0" smtClean="0">
                <a:solidFill>
                  <a:schemeClr val="bg1"/>
                </a:solidFill>
                <a:latin typeface="Agency FB" pitchFamily="34" charset="0"/>
              </a:rPr>
              <a:t>manera </a:t>
            </a:r>
            <a:r>
              <a:rPr lang="es-CO" b="1" u="sng" dirty="0" smtClean="0">
                <a:solidFill>
                  <a:schemeClr val="bg1"/>
                </a:solidFill>
                <a:latin typeface="Agency FB" pitchFamily="34" charset="0"/>
              </a:rPr>
              <a:t>Gén.1:31</a:t>
            </a:r>
            <a:endParaRPr lang="es-CO" b="1" u="sng" dirty="0">
              <a:solidFill>
                <a:schemeClr val="bg1"/>
              </a:solidFill>
              <a:latin typeface="Agency FB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60848"/>
            <a:ext cx="8640959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334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597230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780927"/>
            <a:ext cx="2480846" cy="1368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1779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7"/>
            <a:ext cx="8280919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1886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7784">
            <a:off x="433493" y="575505"/>
            <a:ext cx="8199047" cy="5753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9243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3989">
            <a:off x="241108" y="329045"/>
            <a:ext cx="8605090" cy="623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672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96944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2463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6709">
            <a:off x="400391" y="813007"/>
            <a:ext cx="8208156" cy="5386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144000" cy="5616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5749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404664"/>
            <a:ext cx="8352928" cy="6120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064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96943" cy="6120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343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7"/>
            <a:ext cx="8496944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9388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96943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3173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8496943" cy="6048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22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67347">
            <a:off x="337516" y="488599"/>
            <a:ext cx="8162202" cy="578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9551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76672"/>
            <a:ext cx="5014569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3528392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649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44000" cy="597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8496943" cy="6048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718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96051">
            <a:off x="341335" y="580009"/>
            <a:ext cx="8497445" cy="5787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024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44000" cy="597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2389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3576"/>
            <a:ext cx="8496944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645024"/>
            <a:ext cx="3672408" cy="29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9513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46274">
            <a:off x="375581" y="579584"/>
            <a:ext cx="8455284" cy="5770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1648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48680"/>
            <a:ext cx="9144000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594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8820471" cy="6120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3203848" cy="3383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756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s-CO" sz="2800" b="1" i="1" dirty="0" smtClean="0">
                <a:latin typeface="Agency FB" pitchFamily="34" charset="0"/>
              </a:rPr>
              <a:t>Mi deseo y oración es que este tema haya despertado en usted la necesidad de buscar a Cristo como su Salvador. Amen.</a:t>
            </a:r>
            <a:endParaRPr lang="es-CO" sz="2800" b="1" i="1" dirty="0">
              <a:latin typeface="Agency FB" pitchFamily="34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8568951" cy="5066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2405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63</Words>
  <Application>Microsoft Office PowerPoint</Application>
  <PresentationFormat>Presentación en pantalla (4:3)</PresentationFormat>
  <Paragraphs>4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27" baseType="lpstr">
      <vt:lpstr>Tema de Office</vt:lpstr>
      <vt:lpstr>Presentación de PowerPoint</vt:lpstr>
      <vt:lpstr>Objetivo de este tema es el de que nos convenzamos de que  somos pecadores y  estamos necesitados de la salvación, que nos demos cuenta que ningún ser humano nos puede  quitar el pecado, que es causa de todos los males.</vt:lpstr>
      <vt:lpstr>Y vio Dios todo lo que había hecho, y he aquí que era bueno en gran manera Gén.1:31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Mi deseo y oración es que este tema haya despertado en usted la necesidad de buscar a Cristo como su Salvador. Amen.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PECADO Y SUS CONSECUENCIAS</dc:title>
  <dc:creator>FAMILIA FIERRO CH</dc:creator>
  <cp:lastModifiedBy>FAMILIA FIERRO CH</cp:lastModifiedBy>
  <cp:revision>53</cp:revision>
  <dcterms:created xsi:type="dcterms:W3CDTF">2014-08-16T10:30:55Z</dcterms:created>
  <dcterms:modified xsi:type="dcterms:W3CDTF">2014-08-16T13:11:44Z</dcterms:modified>
</cp:coreProperties>
</file>